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kiosk/>
    <p:sldRg st="1" end="7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100" d="100"/>
          <a:sy n="100" d="100"/>
        </p:scale>
        <p:origin x="-1020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4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3152-A744-4F97-80EE-32C43BD0F00F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D39F8-D437-4ACE-8693-3445C24AAF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81692"/>
            <a:ext cx="1800200" cy="207923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95736" y="332656"/>
            <a:ext cx="69482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>
                <a:cs typeface="Times New Roman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defRPr/>
            </a:pPr>
            <a:r>
              <a:rPr lang="ru-RU" sz="2000" b="1" dirty="0">
                <a:cs typeface="Times New Roman" pitchFamily="18" charset="0"/>
              </a:rPr>
              <a:t>ВЫСШЕГО </a:t>
            </a:r>
            <a:r>
              <a:rPr lang="ru-RU" sz="2000" b="1" dirty="0" smtClean="0">
                <a:cs typeface="Times New Roman" pitchFamily="18" charset="0"/>
              </a:rPr>
              <a:t>ОБРАЗОВАНИЯ</a:t>
            </a:r>
          </a:p>
          <a:p>
            <a:pPr algn="ctr">
              <a:defRPr/>
            </a:pPr>
            <a:endParaRPr lang="ru-RU" sz="20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cs typeface="Times New Roman" pitchFamily="18" charset="0"/>
              </a:rPr>
              <a:t>"САНКТ-ПЕТЕРБУРГСКИЙ ГОСУДАРСТВЕННЫЙ ПЕДИАТРИЧЕСКИЙ МЕДИЦИНСКИЙ УНИВЕРСИТЕТ" </a:t>
            </a:r>
          </a:p>
          <a:p>
            <a:pPr algn="ctr">
              <a:defRPr/>
            </a:pPr>
            <a:r>
              <a:rPr lang="ru-RU" sz="2000" b="1" dirty="0" smtClean="0">
                <a:cs typeface="Times New Roman" pitchFamily="18" charset="0"/>
              </a:rPr>
              <a:t>МИНЗДРАВА РОССИИ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996952"/>
            <a:ext cx="673224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4200" b="1" dirty="0">
                <a:cs typeface="Times New Roman" pitchFamily="18" charset="0"/>
              </a:rPr>
              <a:t>Всероссийская Олимпиада </a:t>
            </a:r>
          </a:p>
          <a:p>
            <a:pPr algn="ctr">
              <a:defRPr/>
            </a:pPr>
            <a:r>
              <a:rPr lang="ru-RU" sz="4200" b="1" dirty="0">
                <a:cs typeface="Times New Roman" pitchFamily="18" charset="0"/>
              </a:rPr>
              <a:t>по Педиатрии </a:t>
            </a:r>
            <a:endParaRPr lang="ru-RU" sz="42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ru-RU" sz="4200" b="1" dirty="0" smtClean="0">
                <a:cs typeface="Times New Roman" pitchFamily="18" charset="0"/>
              </a:rPr>
              <a:t>22 </a:t>
            </a:r>
            <a:r>
              <a:rPr lang="ru-RU" sz="4200" b="1" dirty="0">
                <a:cs typeface="Times New Roman" pitchFamily="18" charset="0"/>
              </a:rPr>
              <a:t>- 23 </a:t>
            </a:r>
            <a:r>
              <a:rPr lang="ru-RU" sz="4200" b="1" dirty="0" smtClean="0">
                <a:cs typeface="Times New Roman" pitchFamily="18" charset="0"/>
              </a:rPr>
              <a:t>ноября 2018 г.</a:t>
            </a:r>
          </a:p>
          <a:p>
            <a:pPr algn="ctr">
              <a:defRPr/>
            </a:pPr>
            <a:endParaRPr lang="ru-RU" sz="4200" b="1" dirty="0">
              <a:cs typeface="Times New Roman" pitchFamily="18" charset="0"/>
            </a:endParaRPr>
          </a:p>
          <a:p>
            <a:pPr algn="ctr">
              <a:defRPr/>
            </a:pPr>
            <a:r>
              <a:rPr lang="ru-RU" sz="4200" b="1" dirty="0">
                <a:cs typeface="Times New Roman" pitchFamily="18" charset="0"/>
              </a:rPr>
              <a:t>г</a:t>
            </a:r>
            <a:r>
              <a:rPr lang="ru-RU" sz="4200" b="1" dirty="0" smtClean="0">
                <a:cs typeface="Times New Roman" pitchFamily="18" charset="0"/>
              </a:rPr>
              <a:t>. Санкт  - Петербург </a:t>
            </a:r>
            <a:endParaRPr lang="ru-RU" sz="4200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1484784"/>
          <a:ext cx="812996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48,2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1520" y="2780928"/>
          <a:ext cx="812996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1520" y="4221088"/>
          <a:ext cx="8129969" cy="109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51520" y="5517232"/>
          <a:ext cx="812997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22241"/>
                <a:gridCol w="63854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 </a:t>
            </a:r>
            <a:r>
              <a:rPr lang="ru-RU" sz="2800" b="1" dirty="0"/>
              <a:t> </a:t>
            </a:r>
            <a:r>
              <a:rPr lang="ru-RU" sz="2800" b="1" dirty="0" smtClean="0"/>
              <a:t>этап: Тестирование</a:t>
            </a:r>
            <a:endParaRPr lang="ru-RU" sz="28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II </a:t>
            </a:r>
            <a:r>
              <a:rPr lang="ru-RU" sz="2800" b="1" dirty="0" smtClean="0"/>
              <a:t> этап: Своя игра</a:t>
            </a:r>
            <a:endParaRPr lang="ru-RU" sz="2800" b="1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1520" y="1268760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48,2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1520" y="2636912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41,2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51520" y="4005064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51520" y="5373216"/>
          <a:ext cx="8129971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III</a:t>
            </a:r>
            <a:r>
              <a:rPr lang="ru-RU" sz="2800" b="1" dirty="0" smtClean="0"/>
              <a:t> этап:</a:t>
            </a:r>
            <a:r>
              <a:rPr lang="en-US" sz="2800" b="1" dirty="0" smtClean="0"/>
              <a:t> </a:t>
            </a:r>
            <a:r>
              <a:rPr lang="ru-RU" sz="2800" b="1" dirty="0" smtClean="0"/>
              <a:t>Практические навыки</a:t>
            </a:r>
            <a:endParaRPr lang="ru-RU" sz="2800" b="1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1520" y="1268760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29,2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76,7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38,3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62,5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97,5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59,2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73,6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67,9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48,9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108,7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60,3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78,5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145,7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1520" y="2636912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80,8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50,8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50,8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90,2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113,6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56,3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111,2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66,5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68,2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51520" y="4005064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57,5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70,9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72,3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95,1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101,9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83,4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44,5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128,9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100,9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68,1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51520" y="5373216"/>
          <a:ext cx="8129971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69,1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39,1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68,3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76,7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70,8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97,7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69,6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60,7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95,1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98,8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79,5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106,3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IV </a:t>
            </a:r>
            <a:r>
              <a:rPr lang="ru-RU" sz="2800" b="1" dirty="0" smtClean="0"/>
              <a:t> этап:</a:t>
            </a:r>
            <a:r>
              <a:rPr lang="en-US" sz="2800" b="1" dirty="0" smtClean="0"/>
              <a:t> </a:t>
            </a:r>
            <a:r>
              <a:rPr lang="ru-RU" sz="2800" b="1" dirty="0" smtClean="0"/>
              <a:t>Клинические задачи по педиатрии</a:t>
            </a:r>
            <a:endParaRPr lang="ru-RU" sz="2800" b="1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1520" y="1268760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478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372,6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304,9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259,9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409,7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246,5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623,7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1520" y="2636912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223,8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293,2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380,2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393,6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258,3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342,5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269,2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51520" y="4005064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420,7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275,1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320,9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492,4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203,5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415,9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326,1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377,9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239,1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51520" y="5373216"/>
          <a:ext cx="8129971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482,7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161,6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309,7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377,3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388,8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400,5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381,3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426,2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6632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</a:t>
            </a:r>
            <a:r>
              <a:rPr lang="en-US" sz="2800" b="1" dirty="0" smtClean="0"/>
              <a:t> </a:t>
            </a:r>
            <a:r>
              <a:rPr lang="ru-RU" sz="2800" b="1" dirty="0" smtClean="0"/>
              <a:t> этап: Что? Где? Когда?</a:t>
            </a:r>
            <a:endParaRPr lang="ru-RU" sz="2800" b="1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51520" y="1268760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306,9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263,9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413,7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239,3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250,5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640,7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51520" y="2636912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388,2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268,3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332,2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352,5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275,2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51520" y="4005064"/>
          <a:ext cx="8129969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437,7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285,1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305,7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330,9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517,4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211,5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423,9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387,9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243,1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251520" y="5373216"/>
          <a:ext cx="8129971" cy="1335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5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03334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Баллы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71326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484,7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365,7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169,6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392,1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404,5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389,3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443,2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44738"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1484784"/>
          <a:ext cx="812996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384,6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306,9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263,9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413,7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239,3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250,5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640,7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51520" y="2780928"/>
          <a:ext cx="812996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297,2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388,2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407,6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268,3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332,2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352,5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288,4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275,2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51520" y="4221088"/>
          <a:ext cx="8129969" cy="109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39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  <a:gridCol w="68338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437,7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285,1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305,7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330,9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517,4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211,5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423,9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387,9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243,1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51520" y="5517232"/>
          <a:ext cx="812997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637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  <a:gridCol w="6303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Команда</a:t>
                      </a:r>
                      <a:endParaRPr lang="ru-RU" sz="1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ru-RU" sz="17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484,7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365,7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169,6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321,7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437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383,3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392,1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405,8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404,5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389,3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443,2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</a:rPr>
                        <a:t>Место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4" name="Picture 2" descr="https://sun9-7.userapi.com/RdXtGvTAJIWBfMI35-sFJs2M28AovGS9LsaR5w/PlHdVCRJxNU.jpg?ava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936104" cy="10812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763688" y="260648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Итоги за 5 этапов Олимпиады</a:t>
            </a:r>
            <a:endParaRPr lang="ru-RU" sz="2800" b="1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1057</Words>
  <Application>Microsoft Office PowerPoint</Application>
  <PresentationFormat>Экран (4:3)</PresentationFormat>
  <Paragraphs>1007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s_fan</dc:creator>
  <cp:lastModifiedBy>s_fan</cp:lastModifiedBy>
  <cp:revision>60</cp:revision>
  <dcterms:created xsi:type="dcterms:W3CDTF">2018-11-20T06:21:30Z</dcterms:created>
  <dcterms:modified xsi:type="dcterms:W3CDTF">2018-11-23T12:10:57Z</dcterms:modified>
</cp:coreProperties>
</file>